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A2DBF3-E28F-441E-ACB6-F147FB4CB68D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76C62C-7BEF-4624-993A-82003998A696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xmlns="" val="37935281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1D234-BA0A-4FDA-B32F-F8CC850AE102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5428-C227-4996-B19B-4CAB17D91D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1D234-BA0A-4FDA-B32F-F8CC850AE102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5428-C227-4996-B19B-4CAB17D91D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1D234-BA0A-4FDA-B32F-F8CC850AE102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5428-C227-4996-B19B-4CAB17D91D0C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1D234-BA0A-4FDA-B32F-F8CC850AE102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5428-C227-4996-B19B-4CAB17D91D0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1D234-BA0A-4FDA-B32F-F8CC850AE102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5428-C227-4996-B19B-4CAB17D91D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1D234-BA0A-4FDA-B32F-F8CC850AE102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5428-C227-4996-B19B-4CAB17D91D0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1D234-BA0A-4FDA-B32F-F8CC850AE102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5428-C227-4996-B19B-4CAB17D91D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1D234-BA0A-4FDA-B32F-F8CC850AE102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5428-C227-4996-B19B-4CAB17D91D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1D234-BA0A-4FDA-B32F-F8CC850AE102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5428-C227-4996-B19B-4CAB17D91D0C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1D234-BA0A-4FDA-B32F-F8CC850AE102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5428-C227-4996-B19B-4CAB17D91D0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1D234-BA0A-4FDA-B32F-F8CC850AE102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F5428-C227-4996-B19B-4CAB17D91D0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101D234-BA0A-4FDA-B32F-F8CC850AE102}" type="datetimeFigureOut">
              <a:rPr lang="cs-CZ" smtClean="0"/>
              <a:pPr/>
              <a:t>12.5.2011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D0F5428-C227-4996-B19B-4CAB17D91D0C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1115616" y="1484784"/>
            <a:ext cx="59766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dirty="0" smtClean="0">
                <a:latin typeface="Bank Gothic Md AT" pitchFamily="2" charset="0"/>
              </a:rPr>
              <a:t>VÍTEJTE  VŠICHNI NA DNEŠNÍM SPOLČUUUUU ! :d</a:t>
            </a:r>
            <a:endParaRPr lang="cs-CZ" sz="4400" dirty="0">
              <a:latin typeface="Bank Gothic Md AT" pitchFamily="2" charset="0"/>
            </a:endParaRPr>
          </a:p>
        </p:txBody>
      </p:sp>
      <p:pic>
        <p:nvPicPr>
          <p:cNvPr id="1028" name="Picture 4" descr="http://t0.gstatic.com/images?q=tbn:ANd9GcTYqDEcKITNqfcdcr3z7_6feYwn84URaPJbpnITE7L5arIBPbS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608442"/>
            <a:ext cx="1295400" cy="1371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89371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683568" y="548680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Bank Gothic Md AT" pitchFamily="2" charset="0"/>
              </a:rPr>
              <a:t>9. ZASTAVENÍ</a:t>
            </a:r>
          </a:p>
          <a:p>
            <a:r>
              <a:rPr lang="cs-CZ" dirty="0" smtClean="0">
                <a:latin typeface="Bank Gothic Md AT" pitchFamily="2" charset="0"/>
              </a:rPr>
              <a:t>JEŽÍŠ PADÁ POTŘETÍ POD KŘÍŽEM</a:t>
            </a:r>
            <a:endParaRPr lang="cs-CZ" dirty="0">
              <a:latin typeface="Bank Gothic Md AT" pitchFamily="2" charset="0"/>
            </a:endParaRPr>
          </a:p>
        </p:txBody>
      </p:sp>
      <p:pic>
        <p:nvPicPr>
          <p:cNvPr id="5" name="Picture 4" descr="http://www.ruggedelegantliving.com/a/images/Christ.Carrying.Cross.The.Pass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3554716" cy="2666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4788024" y="3212976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Bank Gothic Md AT" pitchFamily="2" charset="0"/>
              </a:rPr>
              <a:t>10. ZASTAVENÍ JEŽÍŠ JE SVLEČEN ZE ŠATŮ</a:t>
            </a:r>
            <a:endParaRPr lang="cs-CZ" dirty="0">
              <a:latin typeface="Bank Gothic Md AT" pitchFamily="2" charset="0"/>
            </a:endParaRPr>
          </a:p>
        </p:txBody>
      </p:sp>
      <p:pic>
        <p:nvPicPr>
          <p:cNvPr id="10242" name="Picture 2" descr="http://img.superspy.cz/sites/default/files/imagecache/250xauto/passion-of-the-chris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3603" y="4293096"/>
            <a:ext cx="2381250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41652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683568" y="548680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Bank Gothic Md AT" pitchFamily="2" charset="0"/>
              </a:rPr>
              <a:t>11. ZASTAVENÍ</a:t>
            </a:r>
          </a:p>
          <a:p>
            <a:r>
              <a:rPr lang="cs-CZ" dirty="0" smtClean="0">
                <a:latin typeface="Bank Gothic Md AT" pitchFamily="2" charset="0"/>
              </a:rPr>
              <a:t>JEŽÍŠE PŘIBÍJEJÍ NA KŘÍŽ</a:t>
            </a:r>
            <a:endParaRPr lang="cs-CZ" dirty="0">
              <a:latin typeface="Bank Gothic Md AT" pitchFamily="2" charset="0"/>
            </a:endParaRPr>
          </a:p>
        </p:txBody>
      </p:sp>
      <p:pic>
        <p:nvPicPr>
          <p:cNvPr id="11266" name="Picture 2" descr="http://korrekt.com/movie/the_passion_of_the_christ/the_passion_of_the_christ_crucifixion_1_00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7" y="1387475"/>
            <a:ext cx="4968552" cy="24015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5580112" y="3035567"/>
            <a:ext cx="32403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Bank Gothic Md AT" pitchFamily="2" charset="0"/>
              </a:rPr>
              <a:t>12. ZASTAVENÍ</a:t>
            </a:r>
          </a:p>
          <a:p>
            <a:r>
              <a:rPr lang="cs-CZ" dirty="0" smtClean="0">
                <a:latin typeface="Bank Gothic Md AT" pitchFamily="2" charset="0"/>
              </a:rPr>
              <a:t>JEŽÍŠ NA KŘÍŽI UMÍRÁ</a:t>
            </a:r>
            <a:endParaRPr lang="cs-CZ" dirty="0">
              <a:latin typeface="Bank Gothic Md AT" pitchFamily="2" charset="0"/>
            </a:endParaRPr>
          </a:p>
        </p:txBody>
      </p:sp>
      <p:pic>
        <p:nvPicPr>
          <p:cNvPr id="11268" name="Picture 4" descr="http://moviegoings.files.wordpress.com/2010/06/thepassionofthechris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1623" y="3933056"/>
            <a:ext cx="4392488" cy="2683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88582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611560" y="764704"/>
            <a:ext cx="4176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Bank Gothic Md AT" pitchFamily="2" charset="0"/>
              </a:rPr>
              <a:t>13.ZASTAVENÍ</a:t>
            </a:r>
          </a:p>
          <a:p>
            <a:r>
              <a:rPr lang="cs-CZ" dirty="0" smtClean="0">
                <a:latin typeface="Bank Gothic Md AT" pitchFamily="2" charset="0"/>
              </a:rPr>
              <a:t>JEŽÍŠ JE SŇAT Z KŘÍŽE</a:t>
            </a:r>
            <a:endParaRPr lang="cs-CZ" dirty="0">
              <a:latin typeface="Bank Gothic Md AT" pitchFamily="2" charset="0"/>
            </a:endParaRPr>
          </a:p>
        </p:txBody>
      </p:sp>
      <p:pic>
        <p:nvPicPr>
          <p:cNvPr id="12290" name="Picture 2" descr="http://www.ruggedelegantliving.com/a/images/Cross.The.Pass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730" y="1628800"/>
            <a:ext cx="3777747" cy="2833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4860032" y="3356992"/>
            <a:ext cx="35283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Bank Gothic Md AT" pitchFamily="2" charset="0"/>
              </a:rPr>
              <a:t>14.ZASTAVENÍ</a:t>
            </a:r>
          </a:p>
          <a:p>
            <a:r>
              <a:rPr lang="cs-CZ" dirty="0" smtClean="0">
                <a:latin typeface="Bank Gothic Md AT" pitchFamily="2" charset="0"/>
              </a:rPr>
              <a:t>JEŽÍŠ JE VLOŽEN DO HROBU</a:t>
            </a:r>
            <a:endParaRPr lang="cs-CZ" dirty="0">
              <a:latin typeface="Bank Gothic Md AT" pitchFamily="2" charset="0"/>
            </a:endParaRPr>
          </a:p>
        </p:txBody>
      </p:sp>
      <p:pic>
        <p:nvPicPr>
          <p:cNvPr id="12292" name="Picture 4" descr="http://www.legendaonas.estranky.cz/img/picture/277/lk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34751" y="4077072"/>
            <a:ext cx="272647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54215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1043608" y="476672"/>
            <a:ext cx="6912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>
                <a:latin typeface="Bank Gothic Md AT" pitchFamily="2" charset="0"/>
              </a:rPr>
              <a:t>HURÁÁÁÁÁÁÁÁÁÁÁÁ JEŽÍŠ ZMRTVÝCHVSTAL!!!!!!!!</a:t>
            </a:r>
            <a:endParaRPr lang="cs-CZ" sz="3600" dirty="0">
              <a:latin typeface="Bank Gothic Md AT" pitchFamily="2" charset="0"/>
            </a:endParaRPr>
          </a:p>
        </p:txBody>
      </p:sp>
      <p:pic>
        <p:nvPicPr>
          <p:cNvPr id="13314" name="Picture 2" descr="http://www.ado.cz/system/files/Ilustracni/110420_prazdny_hro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1759" y="2420888"/>
            <a:ext cx="5328592" cy="3851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06413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643569" y="476672"/>
            <a:ext cx="792088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>
                <a:latin typeface="Bank Gothic Md AT" pitchFamily="2" charset="0"/>
              </a:rPr>
              <a:t>DĚKUJI MOC ZA TO, ŽE JSTE TADY VŠICHNI PĚKNĚ POSLOUCHALI A PŘEJDEME K DALŠÍ ČÁSTI :D</a:t>
            </a:r>
            <a:endParaRPr lang="cs-CZ" sz="3200" dirty="0">
              <a:latin typeface="Bank Gothic Md AT" pitchFamily="2" charset="0"/>
            </a:endParaRPr>
          </a:p>
        </p:txBody>
      </p:sp>
      <p:pic>
        <p:nvPicPr>
          <p:cNvPr id="14340" name="Picture 4" descr="http://image034.mylivepage.com/chunk34/702414/491/pohod%C3%A1%C5%99%200.gif?download=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140968"/>
            <a:ext cx="3876675" cy="2647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72776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971600" y="409884"/>
            <a:ext cx="61206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>
                <a:latin typeface="Bank Gothic Md AT" pitchFamily="2" charset="0"/>
              </a:rPr>
              <a:t>Mnozí z Vás se dneska cítí jako tito </a:t>
            </a:r>
            <a:r>
              <a:rPr lang="cs-CZ" sz="2800" dirty="0" err="1" smtClean="0">
                <a:latin typeface="Bank Gothic Md AT" pitchFamily="2" charset="0"/>
              </a:rPr>
              <a:t>smajlíci</a:t>
            </a:r>
            <a:r>
              <a:rPr lang="cs-CZ" sz="2800" dirty="0" smtClean="0">
                <a:latin typeface="Bank Gothic Md AT" pitchFamily="2" charset="0"/>
              </a:rPr>
              <a:t> :</a:t>
            </a:r>
            <a:endParaRPr lang="cs-CZ" sz="2800" dirty="0">
              <a:latin typeface="Bank Gothic Md AT" pitchFamily="2" charset="0"/>
            </a:endParaRPr>
          </a:p>
        </p:txBody>
      </p:sp>
      <p:pic>
        <p:nvPicPr>
          <p:cNvPr id="2052" name="Picture 4" descr="http://t0.gstatic.com/images?q=tbn:ANd9GcSlZzdM2eAXB2qfAf0YoWNuCbFwFiwjZAerKdiPGlE0n7C0V1_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24832"/>
            <a:ext cx="1504950" cy="150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539552" y="342900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Bank Gothic Md AT" pitchFamily="2" charset="0"/>
              </a:rPr>
              <a:t>NAZLOBENĚ</a:t>
            </a:r>
            <a:endParaRPr lang="cs-CZ" dirty="0">
              <a:latin typeface="Bank Gothic Md AT" pitchFamily="2" charset="0"/>
            </a:endParaRPr>
          </a:p>
        </p:txBody>
      </p:sp>
      <p:pic>
        <p:nvPicPr>
          <p:cNvPr id="2054" name="Picture 6" descr="http://t2.gstatic.com/images?q=tbn:ANd9GcTuHBEXdX7enQ_rvGhJjxN_QF0YO8Y5eejuP3Yfepkwjdg6mAFi6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348880"/>
            <a:ext cx="1777541" cy="1609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3226505" y="4145025"/>
            <a:ext cx="19215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Bank Gothic Md AT" pitchFamily="2" charset="0"/>
              </a:rPr>
              <a:t>ZNUDĚNĚ</a:t>
            </a:r>
            <a:endParaRPr lang="cs-CZ" dirty="0">
              <a:latin typeface="Bank Gothic Md AT" pitchFamily="2" charset="0"/>
            </a:endParaRPr>
          </a:p>
        </p:txBody>
      </p:sp>
      <p:pic>
        <p:nvPicPr>
          <p:cNvPr id="2058" name="Picture 10" descr="http://t3.gstatic.com/images?q=tbn:ANd9GcQ-abTy16JzFAwa90Iadg7lvV_vH9MAn_SvCRSimZI64Oq2AYY8SQ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487674"/>
            <a:ext cx="1657350" cy="165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6228184" y="426062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Bank Gothic Md AT" pitchFamily="2" charset="0"/>
              </a:rPr>
              <a:t>SMUTNĚ</a:t>
            </a:r>
            <a:endParaRPr lang="cs-CZ" dirty="0">
              <a:latin typeface="Bank Gothic Md AT" pitchFamily="2" charset="0"/>
            </a:endParaRPr>
          </a:p>
        </p:txBody>
      </p:sp>
      <p:pic>
        <p:nvPicPr>
          <p:cNvPr id="2060" name="Picture 12" descr="http://t2.gstatic.com/images?q=tbn:ANd9GcR35RmH0d6ku69A8dXspg5yD4KV042jQbLdT4gunLFlGs3PB1u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7" y="4629957"/>
            <a:ext cx="143827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ovéPole 7"/>
          <p:cNvSpPr txBox="1"/>
          <p:nvPr/>
        </p:nvSpPr>
        <p:spPr>
          <a:xfrm>
            <a:off x="539552" y="6165304"/>
            <a:ext cx="2686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latin typeface="Bank Gothic Md AT" pitchFamily="2" charset="0"/>
              </a:rPr>
              <a:t>S</a:t>
            </a:r>
            <a:r>
              <a:rPr lang="cs-CZ" dirty="0" smtClean="0">
                <a:latin typeface="Bank Gothic Md AT" pitchFamily="2" charset="0"/>
              </a:rPr>
              <a:t>TŘÍDAVĚ</a:t>
            </a:r>
            <a:endParaRPr lang="cs-CZ" dirty="0">
              <a:latin typeface="Bank Gothic Md AT" pitchFamily="2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3851920" y="5661248"/>
            <a:ext cx="21082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6000" dirty="0" smtClean="0"/>
              <a:t>…</a:t>
            </a:r>
            <a:r>
              <a:rPr lang="cs-CZ" sz="5000" dirty="0" smtClean="0"/>
              <a:t>…</a:t>
            </a:r>
            <a:r>
              <a:rPr lang="cs-CZ" sz="4000" dirty="0" smtClean="0"/>
              <a:t>…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xmlns="" val="16295379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987732" y="332656"/>
            <a:ext cx="633670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>
                <a:latin typeface="Bank Gothic Md AT" pitchFamily="2" charset="0"/>
              </a:rPr>
              <a:t>ALE DOUFÁM, ŽE NA KONCI SE BUDEME TVÁŘIT VŠICHNI STEJNĚ !</a:t>
            </a:r>
            <a:endParaRPr lang="cs-CZ" sz="2800" dirty="0">
              <a:latin typeface="Bank Gothic Md AT" pitchFamily="2" charset="0"/>
            </a:endParaRPr>
          </a:p>
        </p:txBody>
      </p:sp>
      <p:pic>
        <p:nvPicPr>
          <p:cNvPr id="6" name="Picture 2" descr="http://www.orlodeni.cz/img/media/smajlic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316835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thumbs.dreamstime.com/thumb_219/1198003689GF3dy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645024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73763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fc03.deviantart.net/fs45/i/2009/103/5/7/pink_I_by_saeedesig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153122"/>
            <a:ext cx="3384376" cy="3384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323528" y="5561800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5400" dirty="0" smtClean="0">
                <a:latin typeface="Bank Gothic Md AT" pitchFamily="2" charset="0"/>
              </a:rPr>
              <a:t>NENÍ!!!!!!!!</a:t>
            </a:r>
            <a:endParaRPr lang="cs-CZ" sz="5400" dirty="0">
              <a:latin typeface="Bank Gothic Md AT" pitchFamily="2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5086284" y="1045880"/>
            <a:ext cx="33123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 smtClean="0">
                <a:latin typeface="Bank Gothic Md AT" pitchFamily="2" charset="0"/>
              </a:rPr>
              <a:t>JE TO TĚŽKÁ CESTA!!!!!!</a:t>
            </a:r>
            <a:endParaRPr lang="cs-CZ" sz="4000" dirty="0">
              <a:latin typeface="Bank Gothic Md AT" pitchFamily="2" charset="0"/>
            </a:endParaRPr>
          </a:p>
        </p:txBody>
      </p:sp>
      <p:pic>
        <p:nvPicPr>
          <p:cNvPr id="4106" name="Picture 10" descr="http://fo.cuni.cz/_ukrajina/2007-09-26%20streda/17%20cesta%20k%20turbaze%20Kozmesci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27286" y="2852021"/>
            <a:ext cx="4030363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76070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t0.gstatic.com/images?q=tbn:ANd9GcRn49XM1-D8cWQCQQb_5K7w6Jhy0GEcWISwK7dDp9AM30neV6p-k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498" y="2407638"/>
            <a:ext cx="239077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t2.gstatic.com/images?q=tbn:ANd9GcR0Jkj100S--riOi1ZzBJPW3Nvw3BlqOnINSOtis6Yaa1LPuUB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04864"/>
            <a:ext cx="2600325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img.ella.centrum.cz/photos/2011/03/16/21-482291-rozvod_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239243"/>
            <a:ext cx="3143250" cy="2343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1187624" y="482769"/>
            <a:ext cx="5328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>
                <a:latin typeface="Bank Gothic Md AT" pitchFamily="2" charset="0"/>
              </a:rPr>
              <a:t>V ŽIVOTĚ MÁME HODNĚ ZKOUŠEK, KTERÉ JSOU HODNĚ TĚŽKÉ:</a:t>
            </a:r>
            <a:endParaRPr lang="cs-CZ" sz="2000" dirty="0">
              <a:latin typeface="Bank Gothic Md AT" pitchFamily="2" charset="0"/>
            </a:endParaRPr>
          </a:p>
        </p:txBody>
      </p:sp>
      <p:pic>
        <p:nvPicPr>
          <p:cNvPr id="5128" name="Picture 8" descr="http://t2.gstatic.com/images?q=tbn:ANd9GcSPhrOStiphzj6aiTrJIup7-3ImcySN0lfMG7gGDUKgdoh485l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742361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6228184" y="3360138"/>
            <a:ext cx="2915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dirty="0" smtClean="0"/>
              <a:t>………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xmlns="" val="4106902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278695" y="467435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Bank Gothic Md AT" pitchFamily="2" charset="0"/>
              </a:rPr>
              <a:t>1.ZASTAVENÍ : </a:t>
            </a:r>
            <a:endParaRPr lang="cs-CZ" dirty="0">
              <a:latin typeface="Bank Gothic Md AT" pitchFamily="2" charset="0"/>
            </a:endParaRPr>
          </a:p>
          <a:p>
            <a:r>
              <a:rPr lang="cs-CZ" dirty="0" smtClean="0">
                <a:latin typeface="Bank Gothic Md AT" pitchFamily="2" charset="0"/>
              </a:rPr>
              <a:t>JEŽÍŠ ODSOUZEN K SMRTI</a:t>
            </a:r>
            <a:endParaRPr lang="cs-CZ" dirty="0">
              <a:latin typeface="Bank Gothic Md AT" pitchFamily="2" charset="0"/>
            </a:endParaRPr>
          </a:p>
        </p:txBody>
      </p:sp>
      <p:pic>
        <p:nvPicPr>
          <p:cNvPr id="6146" name="Picture 2" descr="http://www.ofilmu.com/images/galerie/235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8695" y="1484784"/>
            <a:ext cx="396044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4860032" y="3501008"/>
            <a:ext cx="4283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Bank Gothic Md AT" pitchFamily="2" charset="0"/>
              </a:rPr>
              <a:t>2. ZASTAVENÍ:</a:t>
            </a:r>
          </a:p>
          <a:p>
            <a:r>
              <a:rPr lang="cs-CZ" dirty="0" smtClean="0">
                <a:latin typeface="Bank Gothic Md AT" pitchFamily="2" charset="0"/>
              </a:rPr>
              <a:t>JEŽÍŠ BERE NA SVÁ RAMENA KŘÍŽ</a:t>
            </a:r>
          </a:p>
          <a:p>
            <a:endParaRPr lang="cs-CZ" dirty="0"/>
          </a:p>
        </p:txBody>
      </p:sp>
      <p:pic>
        <p:nvPicPr>
          <p:cNvPr id="6150" name="Picture 6" descr="http://t2.gstatic.com/images?q=tbn:ANd9GcS73gv2-iRn3FvxTpIzAuD1HbNc28h-Vmgg7Eb0XDGjLw02ZKs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4712602"/>
            <a:ext cx="2376264" cy="188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20564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323528" y="476672"/>
            <a:ext cx="5040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Bank Gothic Md AT" pitchFamily="2" charset="0"/>
              </a:rPr>
              <a:t>3. ZASTAVENÍ:</a:t>
            </a:r>
          </a:p>
          <a:p>
            <a:r>
              <a:rPr lang="cs-CZ" dirty="0" smtClean="0">
                <a:latin typeface="Bank Gothic Md AT" pitchFamily="2" charset="0"/>
              </a:rPr>
              <a:t>Ježíš padá poprvé pod křížem</a:t>
            </a:r>
            <a:endParaRPr lang="cs-CZ" dirty="0">
              <a:latin typeface="Bank Gothic Md AT" pitchFamily="2" charset="0"/>
            </a:endParaRPr>
          </a:p>
        </p:txBody>
      </p:sp>
      <p:pic>
        <p:nvPicPr>
          <p:cNvPr id="7172" name="Picture 4" descr="http://www.ruggedelegantliving.com/a/images/Christ.Carrying.Cross.The.Pass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3554716" cy="2666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>
            <a:off x="5076056" y="2526452"/>
            <a:ext cx="32403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Bank Gothic Md AT" pitchFamily="2" charset="0"/>
              </a:rPr>
              <a:t>4. ZASTAVENÍ</a:t>
            </a:r>
          </a:p>
          <a:p>
            <a:r>
              <a:rPr lang="cs-CZ" dirty="0" smtClean="0">
                <a:latin typeface="Bank Gothic Md AT" pitchFamily="2" charset="0"/>
              </a:rPr>
              <a:t>JEŽÍŠ POTKÁVÁ SVOU MATKU</a:t>
            </a:r>
            <a:endParaRPr lang="cs-CZ" dirty="0">
              <a:latin typeface="Bank Gothic Md AT" pitchFamily="2" charset="0"/>
            </a:endParaRPr>
          </a:p>
        </p:txBody>
      </p:sp>
      <p:pic>
        <p:nvPicPr>
          <p:cNvPr id="7174" name="Picture 6" descr="http://www.ofilmu.com/images/galerie/235_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25565" y="3573016"/>
            <a:ext cx="4667250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97200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467544" y="501844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Bank Gothic Md AT" pitchFamily="2" charset="0"/>
              </a:rPr>
              <a:t>5.ZASTAVENÍ</a:t>
            </a:r>
          </a:p>
          <a:p>
            <a:r>
              <a:rPr lang="cs-CZ" dirty="0" smtClean="0">
                <a:latin typeface="Bank Gothic Md AT" pitchFamily="2" charset="0"/>
              </a:rPr>
              <a:t>ŠIMON POMÁHÁ NÉST JEŽÍŠI KŘÍŽ</a:t>
            </a:r>
            <a:endParaRPr lang="cs-CZ" dirty="0">
              <a:latin typeface="Bank Gothic Md AT" pitchFamily="2" charset="0"/>
            </a:endParaRPr>
          </a:p>
        </p:txBody>
      </p:sp>
      <p:pic>
        <p:nvPicPr>
          <p:cNvPr id="8194" name="Picture 2" descr="http://files.rkfrakovnik.webnode.cz/200001998-4a4fd4b4c6/0000re2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381000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5004048" y="2497241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Bank Gothic Md AT" pitchFamily="2" charset="0"/>
              </a:rPr>
              <a:t>6.ZASTAVENÍ</a:t>
            </a:r>
          </a:p>
          <a:p>
            <a:r>
              <a:rPr lang="cs-CZ" dirty="0" smtClean="0">
                <a:latin typeface="Bank Gothic Md AT" pitchFamily="2" charset="0"/>
              </a:rPr>
              <a:t>VERONIKA MYJE JEŽÍŠI TVÁŘ</a:t>
            </a:r>
            <a:endParaRPr lang="cs-CZ" dirty="0">
              <a:latin typeface="Bank Gothic Md AT" pitchFamily="2" charset="0"/>
            </a:endParaRPr>
          </a:p>
        </p:txBody>
      </p:sp>
      <p:pic>
        <p:nvPicPr>
          <p:cNvPr id="8198" name="Picture 6" descr="http://rajcritic.files.wordpress.com/2010/05/passion_of_the_christ_veronic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7794" y="3418580"/>
            <a:ext cx="4498367" cy="2946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72209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323528" y="980728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Bank Gothic Md AT" pitchFamily="2" charset="0"/>
              </a:rPr>
              <a:t>7. ZASTAVENÍ</a:t>
            </a:r>
          </a:p>
          <a:p>
            <a:r>
              <a:rPr lang="cs-CZ" dirty="0" smtClean="0">
                <a:latin typeface="Bank Gothic Md AT" pitchFamily="2" charset="0"/>
              </a:rPr>
              <a:t>JEŽÍŠ PADÁ PODRUHÉ PO KŘÍŽEM</a:t>
            </a:r>
            <a:endParaRPr lang="cs-CZ" dirty="0">
              <a:latin typeface="Bank Gothic Md AT" pitchFamily="2" charset="0"/>
            </a:endParaRPr>
          </a:p>
        </p:txBody>
      </p:sp>
      <p:pic>
        <p:nvPicPr>
          <p:cNvPr id="6" name="Picture 4" descr="http://www.ruggedelegantliving.com/a/images/Christ.Carrying.Cross.The.Passi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3554716" cy="2666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ovéPole 6"/>
          <p:cNvSpPr txBox="1"/>
          <p:nvPr/>
        </p:nvSpPr>
        <p:spPr>
          <a:xfrm>
            <a:off x="5004048" y="2641403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>
                <a:latin typeface="Bank Gothic Md AT" pitchFamily="2" charset="0"/>
              </a:rPr>
              <a:t>8. ZASTAVENÍ</a:t>
            </a:r>
          </a:p>
          <a:p>
            <a:r>
              <a:rPr lang="cs-CZ" dirty="0" smtClean="0">
                <a:latin typeface="Bank Gothic Md AT" pitchFamily="2" charset="0"/>
              </a:rPr>
              <a:t>JEŽÍŠ POTKÁVÁ PLAČÍCÍ ŽENY</a:t>
            </a:r>
            <a:endParaRPr lang="cs-CZ" dirty="0">
              <a:latin typeface="Bank Gothic Md AT" pitchFamily="2" charset="0"/>
            </a:endParaRPr>
          </a:p>
        </p:txBody>
      </p:sp>
      <p:pic>
        <p:nvPicPr>
          <p:cNvPr id="9218" name="Picture 2" descr="http://img.listal.com/image/1644874/600full-the-passion-of-the-christ-screensho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356992"/>
            <a:ext cx="2095500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8076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lnění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Vlnění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lnění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76</TotalTime>
  <Words>176</Words>
  <Application>Microsoft Office PowerPoint</Application>
  <PresentationFormat>Předvádění na obrazovce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Vlnění</vt:lpstr>
      <vt:lpstr>Snímek 1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Marie Pawerova</dc:creator>
  <cp:lastModifiedBy>DSM</cp:lastModifiedBy>
  <cp:revision>8</cp:revision>
  <dcterms:created xsi:type="dcterms:W3CDTF">2011-05-11T13:22:33Z</dcterms:created>
  <dcterms:modified xsi:type="dcterms:W3CDTF">2011-05-12T08:17:20Z</dcterms:modified>
</cp:coreProperties>
</file>